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Montserrat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Lato-bold.fntdata"/><Relationship Id="rId10" Type="http://schemas.openxmlformats.org/officeDocument/2006/relationships/slide" Target="slides/slide5.xml"/><Relationship Id="rId54" Type="http://schemas.openxmlformats.org/officeDocument/2006/relationships/font" Target="fonts/Lato-regular.fntdata"/><Relationship Id="rId13" Type="http://schemas.openxmlformats.org/officeDocument/2006/relationships/slide" Target="slides/slide8.xml"/><Relationship Id="rId57" Type="http://schemas.openxmlformats.org/officeDocument/2006/relationships/font" Target="fonts/Lato-boldItalic.fntdata"/><Relationship Id="rId12" Type="http://schemas.openxmlformats.org/officeDocument/2006/relationships/slide" Target="slides/slide7.xml"/><Relationship Id="rId56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8f24ee43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8f24ee43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8f24ee434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8f24ee434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8f24ee43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8f24ee43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8f24ee43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8f24ee43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8f24ee434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8f24ee434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8f24ee43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8f24ee43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8f24ee43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8f24ee43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8f24ee434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8f24ee434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f24ee43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8f24ee43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8f24ee43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8f24ee43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8f24ee43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8f24ee43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9de008fc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9de008fc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9de008fc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9de008fc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9de008fc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9de008fc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9de008fc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9de008fc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9de008fc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9de008fc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9de008fc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9de008fc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9de008fc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9de008fc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9de008fc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9de008fc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9de008fc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9de008fc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9de008fc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9de008fc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8f24ee4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8f24ee4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9de008fc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9de008fc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9de008fc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9de008fc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9de008fc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9de008fc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9de008fc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9de008fc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9de008fc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9de008fc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9de008fc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9de008fc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9de008fc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9de008fc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9de008fc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9de008fc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9de008fc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9de008fc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9de008fc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9de008fc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8f24ee4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8f24ee4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9de008fc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9de008fc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9de008fc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9de008fc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9de008fc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9de008fc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9de008fc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9de008fc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8f24ee43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8f24ee43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8f24ee434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8f24ee434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8f24ee43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8f24ee43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8f24ee43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8f24ee43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8f24ee43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8f24ee43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8f24ee43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8f24ee43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FP5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Devin Lee, Jason Yang, Jefferson Vang, Kolhby Xiong, Siab Vang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50" y="1475338"/>
            <a:ext cx="754380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2659425" y="2454850"/>
            <a:ext cx="5484600" cy="1928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4</a:t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ID: 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 Case Title: S ignored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sql statement that looks in the Songs table for a matching title from the title in the ms_test_data.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exist a row, the moviestatement2 variable will be assigned to “[4] S ignored”.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50" y="1023925"/>
            <a:ext cx="754380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2513300" y="1519675"/>
            <a:ext cx="2844600" cy="46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5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ID: 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 Case Title: MS created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method checks if the native name of the ms_test_data existed in the Movies table.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it do exist, i</a:t>
            </a:r>
            <a:r>
              <a:rPr lang="en"/>
              <a:t>t will create variables to that sql statement and </a:t>
            </a:r>
            <a:r>
              <a:rPr lang="en"/>
              <a:t>the sql statement checks for the title of the row in ms_test_data that exist.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Next, the sql statement checks if the title in ms_test_data exists in the Songs table.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are rows for that sql statement, it will create variables as well.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Finally, the sql </a:t>
            </a:r>
            <a:r>
              <a:rPr lang="en"/>
              <a:t>statement </a:t>
            </a:r>
            <a:r>
              <a:rPr lang="en"/>
              <a:t>checks for the existence of the row in the Movie_song table and insert in the movie_song table.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it is inserted into the Movie_song table, the moviestatement3 variable will be assigned to “[5] MS created”.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88" y="1307850"/>
            <a:ext cx="5050831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/>
          <p:nvPr/>
        </p:nvSpPr>
        <p:spPr>
          <a:xfrm>
            <a:off x="3292625" y="4032975"/>
            <a:ext cx="1792500" cy="331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6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ID: 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 Case Title: [6] MS ignored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method checks if the native name of the ms_test_data exist in the Movies table.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it does exist, it will create variables to that sql statement and the sql statement checks for the title of the row in ms_test_data that exist.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Next, the sql statement checks if the title in ms_test_data exist in the Songs table.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are rows for that sql statement, it will create variables as well.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Finally, the sql statement checks for the existence of the row in the Movie_song table.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 sql statement isn’t inserted into the Movie_song table, the moviestatement3 variable will be assigned to “[6] MS ignored”.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38" y="1307850"/>
            <a:ext cx="5050831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3633575" y="4354450"/>
            <a:ext cx="1695000" cy="214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1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ID: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 Case Title: M created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7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ID: 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 Case Title: “[2] M ignored, [4] S ignored, [6] MS ignored”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sql statement will check in the ms_test_data table where execution status is “[1] M created [3] S created [5] MS created”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is an existence, the update sql statement will run and set the execution status to </a:t>
            </a:r>
            <a:r>
              <a:rPr lang="en"/>
              <a:t>"[2] M ignored [4] S ignored [6] MS ignored"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Another sql statement will check in the ms_test_data table where execution </a:t>
            </a:r>
            <a:r>
              <a:rPr lang="en"/>
              <a:t>status</a:t>
            </a:r>
            <a:r>
              <a:rPr lang="en"/>
              <a:t> is "[2] M ignored [3] S created [5] MS created"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is an existence, the update sql statement will run and set the execution status to </a:t>
            </a:r>
            <a:r>
              <a:rPr lang="en"/>
              <a:t>"[2] M ignored [4] S ignored [6] MS ignored"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 the bottom, there is another sql statement that updates the ms_test_data table execution status from “to be processed” to the three moviestatement variables combined.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13" y="1307850"/>
            <a:ext cx="648757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(Continued)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88" y="1307850"/>
            <a:ext cx="808672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 For First Run</a:t>
            </a:r>
            <a:endParaRPr/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Execution status of the first row that has been inserted will be changed to “[1] M created [3] S created [5] MS created”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movie “Frozen” is created in “Movies” 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song “Frozen Heart” is created in “Songs” table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Run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Ms_test_data table</a:t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75" y="1346760"/>
            <a:ext cx="6185851" cy="24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Run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table</a:t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125" y="1307850"/>
            <a:ext cx="5019649" cy="358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Run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Songs table</a:t>
            </a:r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113" y="1307850"/>
            <a:ext cx="539567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Run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Movie_song table</a:t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004" y="1307850"/>
            <a:ext cx="3401985" cy="3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 for Second Run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Execution status of the first row that has  “[1] M created [3] S created [5] MS created” will be changed to “[2] M ignored [4] S ignored [6] MS ignored”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Method looks for first row that have “to be processed” as its execution status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is a row in the ms_test_data that have “to be processed” as its execution status, it will create variables for all columns in the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It then will look into the database for the table Movies and create variables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It then detect if there is data based in the sql statement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is data on the sql statement, it will assign the moviestatement variable to “[2] Movie ignored”.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isn’t data, then it will insert into the movies table the movie and assign the moviestatement variable to “[1] Movie created”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Run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Ms_test_data</a:t>
            </a: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50" y="1307850"/>
            <a:ext cx="8574552" cy="28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 for Third Run</a:t>
            </a:r>
            <a:endParaRPr/>
          </a:p>
        </p:txBody>
      </p:sp>
      <p:sp>
        <p:nvSpPr>
          <p:cNvPr id="322" name="Google Shape;322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Execution status of the ms_test_data table in second row will be changed from “to be processed” to “[2] M ignored [3] S created [5] MS created”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song “Do you want to build a snowman” will be inserted into the song table.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Id of both Movie and Song will be inserted into the movie_song table.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Run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Ms_test_data</a:t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7850"/>
            <a:ext cx="8839200" cy="306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Run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table</a:t>
            </a: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963" y="1307850"/>
            <a:ext cx="512396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Run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Songs table</a:t>
            </a: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463" y="1307850"/>
            <a:ext cx="4992967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Run Results: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Movie_song table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100" y="1307850"/>
            <a:ext cx="3091711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 After Multiple Run to Check for West Side Story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Execution status for all Frozen rows will be “[2] M ignored [4] S ignored [6] MS ignored”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When first song in West Side Story is next, the execution status will be changed to “[1] M created [3] S created [5] MS created”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There will be an insertion of the West Side Story data in the movie 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There will be an insertion of the row in ms_test_data table, songs table, and movie_song table.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for West Side Story: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Ms_test_data table</a:t>
            </a:r>
            <a:endParaRPr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38" y="1307850"/>
            <a:ext cx="696522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for West Side Story: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table</a:t>
            </a:r>
            <a:endParaRPr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5" y="1307850"/>
            <a:ext cx="4885541" cy="353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for West Side Story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 table</a:t>
            </a:r>
            <a:endParaRPr/>
          </a:p>
        </p:txBody>
      </p:sp>
      <p:pic>
        <p:nvPicPr>
          <p:cNvPr id="370" name="Google Shape;3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613" y="1307850"/>
            <a:ext cx="40466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522" y="1140250"/>
            <a:ext cx="5734874" cy="3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2971150" y="3429000"/>
            <a:ext cx="4705200" cy="1461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for West Side Story: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Moive_song table</a:t>
            </a:r>
            <a:endParaRPr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963" y="1307850"/>
            <a:ext cx="2321970" cy="353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 for Another Final Run for West Side Story</a:t>
            </a:r>
            <a:endParaRPr/>
          </a:p>
        </p:txBody>
      </p:sp>
      <p:sp>
        <p:nvSpPr>
          <p:cNvPr id="382" name="Google Shape;382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execution_status for the first West Side Story row will read “[1] M ignored [3] S ignored [5] MS ignored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for West Side Story After First Run: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ms_test_data</a:t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38" y="1307850"/>
            <a:ext cx="794551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Thoughts</a:t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believed that we had successfully coded FP4 to what it has required.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also had to refactor the code and format it as well.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included the run for West Side Story because there were a need to check for errors and to check if the processmoviesong method only detect one movie instead of multiple movies.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had deleted the database and recreated the database lots of times, so we learned to export the database into a sql file to easily create the database and test the code a </a:t>
            </a:r>
            <a:r>
              <a:rPr lang="en"/>
              <a:t>multiple</a:t>
            </a:r>
            <a:r>
              <a:rPr lang="en"/>
              <a:t> of times.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took a lot of trials and errors to successfully finalize the code to what it is.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2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ID: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 Case Title: [2] M ignored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Method looks for first row that have “to be processed” as its execution status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is a row in the ms_test_data that have “to be processed” as its execution status, it will create variables for all columns in the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It then will look into the database for the table Movies and create variables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is a movie that match the “native name” and “year made” for the rows in ms_test_data, it will be ignored and it will assigned the moviestatement variable as “[2] M ignored”.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60" y="1025112"/>
            <a:ext cx="6085576" cy="39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2854250" y="3088050"/>
            <a:ext cx="2065200" cy="379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Cast 3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ID: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 Case Title: [3] S created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sql statement that looks in the Songs table for a matching title from the title in the ms_test_data.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If there is no row, it will execute another sql statement that inserts into a row in the Songs table with the title from ms_test_data and other columns as none.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moviestatement2 variable will be assigned to “[3] S created”.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